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1163" r:id="rId6"/>
    <p:sldId id="1169" r:id="rId7"/>
    <p:sldId id="1022" r:id="rId8"/>
    <p:sldId id="1023" r:id="rId9"/>
    <p:sldId id="1170" r:id="rId10"/>
    <p:sldId id="1197" r:id="rId11"/>
    <p:sldId id="1198" r:id="rId12"/>
    <p:sldId id="1172" r:id="rId13"/>
    <p:sldId id="1038" r:id="rId14"/>
    <p:sldId id="1039" r:id="rId15"/>
    <p:sldId id="1173" r:id="rId16"/>
    <p:sldId id="1174" r:id="rId17"/>
    <p:sldId id="1188" r:id="rId18"/>
    <p:sldId id="442" r:id="rId19"/>
  </p:sldIdLst>
  <p:sldSz cx="12192000" cy="6858000"/>
  <p:notesSz cx="6760845" cy="9942195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微软雅黑" panose="020B0503020204020204" pitchFamily="34" charset="-122"/>
      <p:regular r:id="rId27"/>
    </p:embeddedFont>
    <p:embeddedFont>
      <p:font typeface="Impact" panose="020B0806030902050204" pitchFamily="34" charset="0"/>
      <p:regular r:id="rId28"/>
    </p:embeddedFont>
  </p:embeddedFontLst>
  <p:custDataLst>
    <p:tags r:id="rId2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 userDrawn="1">
          <p15:clr>
            <a:srgbClr val="A4A3A4"/>
          </p15:clr>
        </p15:guide>
        <p15:guide id="2" pos="3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D2"/>
    <a:srgbClr val="FE5050"/>
    <a:srgbClr val="FD3631"/>
    <a:srgbClr val="F09A34"/>
    <a:srgbClr val="F1BC55"/>
    <a:srgbClr val="FFD68B"/>
    <a:srgbClr val="FE6A6A"/>
    <a:srgbClr val="92D050"/>
    <a:srgbClr val="D608BD"/>
    <a:srgbClr val="141A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26" autoAdjust="0"/>
    <p:restoredTop sz="86382" autoAdjust="0"/>
  </p:normalViewPr>
  <p:slideViewPr>
    <p:cSldViewPr snapToGrid="0" showGuides="1">
      <p:cViewPr varScale="1">
        <p:scale>
          <a:sx n="114" d="100"/>
          <a:sy n="114" d="100"/>
        </p:scale>
        <p:origin x="432" y="96"/>
      </p:cViewPr>
      <p:guideLst>
        <p:guide orient="horz" pos="2187"/>
        <p:guide pos="3879"/>
      </p:guideLst>
    </p:cSldViewPr>
  </p:slideViewPr>
  <p:outlineViewPr>
    <p:cViewPr>
      <p:scale>
        <a:sx n="33" d="100"/>
        <a:sy n="33" d="100"/>
      </p:scale>
      <p:origin x="0" y="-131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3.xml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592520B-0DD8-4FE9-BCF3-AD924C6E8ACB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C5DFEF3-958D-45C9-8965-FA91BD54733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D7761-7905-4BFE-93EC-C481BAB19FB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27D4A-7591-43AB-8070-EE48A2C741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"/>
          <p:cNvGrpSpPr/>
          <p:nvPr userDrawn="1"/>
        </p:nvGrpSpPr>
        <p:grpSpPr bwMode="auto">
          <a:xfrm flipV="1">
            <a:off x="1055688" y="874713"/>
            <a:ext cx="10109200" cy="71437"/>
            <a:chOff x="2151257" y="846847"/>
            <a:chExt cx="8654604" cy="77273"/>
          </a:xfrm>
        </p:grpSpPr>
        <p:sp>
          <p:nvSpPr>
            <p:cNvPr id="5" name="矩形 4"/>
            <p:cNvSpPr/>
            <p:nvPr/>
          </p:nvSpPr>
          <p:spPr>
            <a:xfrm>
              <a:off x="2151257" y="846847"/>
              <a:ext cx="1236760" cy="772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388017" y="846847"/>
              <a:ext cx="1236760" cy="772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624778" y="846847"/>
              <a:ext cx="1236760" cy="7727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5861538" y="846847"/>
              <a:ext cx="1234042" cy="772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7095580" y="846847"/>
              <a:ext cx="1236760" cy="772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8332340" y="846847"/>
              <a:ext cx="1236760" cy="7727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9569101" y="846847"/>
              <a:ext cx="1236760" cy="772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993802" y="305460"/>
            <a:ext cx="7763847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F06C0-C049-4739-902E-28AD6002822D}" type="datetimeFigureOut">
              <a:rPr lang="zh-CN" altLang="en-US"/>
            </a:fld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7DE19-0771-4C51-9687-CAFB1AD9658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72D1-633A-422F-89BD-3A523EE49E72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22FE3-1DA5-469D-BECB-02C2AD7E164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C60BA20-A900-486B-B699-9D8115A1C4FE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3373B2A-9018-43EC-8D39-A825C7D84901}" type="slidenum">
              <a:rPr lang="zh-CN" altLang="en-US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image" Target="../media/image2.jpe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0" y="4649470"/>
            <a:ext cx="12192000" cy="144000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026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26" name="任意多边形 25"/>
          <p:cNvSpPr/>
          <p:nvPr/>
        </p:nvSpPr>
        <p:spPr>
          <a:xfrm>
            <a:off x="0" y="4861560"/>
            <a:ext cx="12192000" cy="1996440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026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4103" name="文本框 27"/>
          <p:cNvSpPr txBox="1">
            <a:spLocks noChangeArrowheads="1"/>
          </p:cNvSpPr>
          <p:nvPr/>
        </p:nvSpPr>
        <p:spPr bwMode="auto">
          <a:xfrm>
            <a:off x="5572828" y="2768421"/>
            <a:ext cx="64593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0069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新媒体平台年审</a:t>
            </a:r>
            <a:endParaRPr lang="zh-CN" altLang="en-US" sz="2000" b="1" dirty="0">
              <a:solidFill>
                <a:srgbClr val="0069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3540" y="1018540"/>
            <a:ext cx="4937760" cy="315023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63500" dist="12700" dir="10800000" algn="r" rotWithShape="0">
              <a:prstClr val="black">
                <a:alpha val="5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460">
              <a:solidFill>
                <a:prstClr val="white"/>
              </a:solidFill>
            </a:endParaRPr>
          </a:p>
        </p:txBody>
      </p:sp>
      <p:pic>
        <p:nvPicPr>
          <p:cNvPr id="6" name="图片 5" descr="摄图网-黑色风格的办公设备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3400" y="1157605"/>
            <a:ext cx="4849495" cy="3233420"/>
          </a:xfrm>
          <a:prstGeom prst="rect">
            <a:avLst/>
          </a:prstGeom>
          <a:effectLst>
            <a:outerShdw blurRad="762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27"/>
          <p:cNvSpPr txBox="1">
            <a:spLocks noChangeArrowheads="1"/>
          </p:cNvSpPr>
          <p:nvPr/>
        </p:nvSpPr>
        <p:spPr bwMode="auto">
          <a:xfrm>
            <a:off x="5572828" y="1998980"/>
            <a:ext cx="416833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0069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郑州轻工业大学</a:t>
            </a:r>
            <a:endParaRPr lang="zh-CN" altLang="zh-CN" sz="4400" b="1" dirty="0">
              <a:solidFill>
                <a:srgbClr val="0069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20678" y="2803577"/>
            <a:ext cx="5961380" cy="21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4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新媒体平台年审登记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39813" y="1188403"/>
            <a:ext cx="855789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.提交审核。点击“下一处理”提交至负责人审核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44345" y="2045335"/>
            <a:ext cx="8700135" cy="39052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45"/>
          <p:cNvGrpSpPr/>
          <p:nvPr/>
        </p:nvGrpSpPr>
        <p:grpSpPr bwMode="auto">
          <a:xfrm>
            <a:off x="2281555" y="2010047"/>
            <a:ext cx="7659370" cy="833821"/>
            <a:chOff x="3179298" y="2117514"/>
            <a:chExt cx="6986491" cy="1198144"/>
          </a:xfrm>
        </p:grpSpPr>
        <p:sp>
          <p:nvSpPr>
            <p:cNvPr id="44" name="矩形 43"/>
            <p:cNvSpPr/>
            <p:nvPr/>
          </p:nvSpPr>
          <p:spPr>
            <a:xfrm>
              <a:off x="4229415" y="2117514"/>
              <a:ext cx="5936374" cy="1185275"/>
            </a:xfrm>
            <a:prstGeom prst="rect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新媒体平台年审审核</a:t>
              </a:r>
              <a:endPara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179298" y="2117514"/>
              <a:ext cx="1454988" cy="1198144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03 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新媒体平台年审审核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45845" y="1252538"/>
            <a:ext cx="8135938" cy="58734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在智慧门户我的待办内，打开待审核申请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75" y="1982152"/>
            <a:ext cx="8601075" cy="382397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新媒体平台年审审核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39813" y="1252538"/>
            <a:ext cx="8135938" cy="58734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申请信息审核、文件在线查看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18823" y="1935057"/>
            <a:ext cx="8551179" cy="409298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新媒体平台年审审核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40130" y="1252855"/>
            <a:ext cx="978725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3.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填写办理意见后，点击“下一处理”提交至下一环节办理人审核。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98930" y="1898015"/>
            <a:ext cx="8994775" cy="43053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手机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审批（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工大） </a:t>
            </a:r>
            <a:r>
              <a:rPr lang="en-US" altLang="zh-CN" sz="1800" dirty="0">
                <a:solidFill>
                  <a:schemeClr val="accent2"/>
                </a:solidFill>
              </a:rPr>
              <a:t>|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63320" y="1342390"/>
            <a:ext cx="8197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在个人中心打开待办，填写意见后点击下一处理</a:t>
            </a:r>
            <a:r>
              <a:rPr lang="zh-CN" altLang="en-US" dirty="0"/>
              <a:t>提交。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3090" y="1791335"/>
            <a:ext cx="2284095" cy="43573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6871" y="1580745"/>
            <a:ext cx="2093140" cy="453058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-23495" y="3110865"/>
            <a:ext cx="12215495" cy="2137410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026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4" name="对角圆角矩形 3"/>
          <p:cNvSpPr/>
          <p:nvPr/>
        </p:nvSpPr>
        <p:spPr>
          <a:xfrm>
            <a:off x="888048" y="985520"/>
            <a:ext cx="4797425" cy="3438525"/>
          </a:xfrm>
          <a:prstGeom prst="round2DiagRect">
            <a:avLst/>
          </a:prstGeom>
          <a:blipFill>
            <a:blip r:embed="rId1" cstate="print"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292100" dist="139700" dir="270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457200" algn="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zh-CN" altLang="en-US" sz="2000" dirty="0">
              <a:solidFill>
                <a:srgbClr val="4D57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214" name="TextBox 8"/>
          <p:cNvSpPr txBox="1">
            <a:spLocks noChangeArrowheads="1"/>
          </p:cNvSpPr>
          <p:nvPr/>
        </p:nvSpPr>
        <p:spPr bwMode="auto">
          <a:xfrm>
            <a:off x="6792278" y="1530985"/>
            <a:ext cx="2332990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6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谢</a:t>
            </a:r>
            <a:r>
              <a:rPr lang="en-US" altLang="zh-CN" sz="6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 </a:t>
            </a:r>
            <a:r>
              <a:rPr lang="zh-CN" altLang="zh-CN" sz="6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谢</a:t>
            </a:r>
            <a:endParaRPr lang="zh-CN" altLang="zh-CN" sz="66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-23495" y="5315585"/>
            <a:ext cx="12215495" cy="154305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026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1"/>
          <p:cNvGrpSpPr/>
          <p:nvPr>
            <p:custDataLst>
              <p:tags r:id="rId1"/>
            </p:custDataLst>
          </p:nvPr>
        </p:nvGrpSpPr>
        <p:grpSpPr bwMode="auto">
          <a:xfrm>
            <a:off x="5581827" y="2008959"/>
            <a:ext cx="6122987" cy="402974"/>
            <a:chOff x="5678488" y="1912938"/>
            <a:chExt cx="6123368" cy="573055"/>
          </a:xfrm>
        </p:grpSpPr>
        <p:sp>
          <p:nvSpPr>
            <p:cNvPr id="23" name="矩形 22"/>
            <p:cNvSpPr/>
            <p:nvPr>
              <p:custDataLst>
                <p:tags r:id="rId2"/>
              </p:custDataLst>
            </p:nvPr>
          </p:nvSpPr>
          <p:spPr>
            <a:xfrm>
              <a:off x="6521502" y="1912938"/>
              <a:ext cx="5280354" cy="560044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/>
            </a:p>
          </p:txBody>
        </p:sp>
        <p:sp>
          <p:nvSpPr>
            <p:cNvPr id="19" name="任意多边形 18"/>
            <p:cNvSpPr/>
            <p:nvPr>
              <p:custDataLst>
                <p:tags r:id="rId3"/>
              </p:custDataLst>
            </p:nvPr>
          </p:nvSpPr>
          <p:spPr>
            <a:xfrm>
              <a:off x="5678488" y="1912938"/>
              <a:ext cx="1143071" cy="560044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>
              <p:custDataLst>
                <p:tags r:id="rId4"/>
              </p:custDataLst>
            </p:nvPr>
          </p:nvSpPr>
          <p:spPr>
            <a:xfrm>
              <a:off x="6821559" y="1917011"/>
              <a:ext cx="1723656" cy="5689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如何访问应用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127" name="图片 2" descr="iblrak00648723.jpg"/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4"/>
          <a:stretch>
            <a:fillRect/>
          </a:stretch>
        </p:blipFill>
        <p:spPr bwMode="auto">
          <a:xfrm>
            <a:off x="495124" y="2007606"/>
            <a:ext cx="4821193" cy="331479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36927" y="3321000"/>
            <a:ext cx="20510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CONTENTS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grpSp>
        <p:nvGrpSpPr>
          <p:cNvPr id="5129" name="组合 1"/>
          <p:cNvGrpSpPr/>
          <p:nvPr>
            <p:custDataLst>
              <p:tags r:id="rId6"/>
            </p:custDataLst>
          </p:nvPr>
        </p:nvGrpSpPr>
        <p:grpSpPr bwMode="auto">
          <a:xfrm>
            <a:off x="5581827" y="2763621"/>
            <a:ext cx="6122987" cy="402964"/>
            <a:chOff x="5678488" y="1912938"/>
            <a:chExt cx="6123368" cy="575121"/>
          </a:xfrm>
        </p:grpSpPr>
        <p:sp>
          <p:nvSpPr>
            <p:cNvPr id="49" name="矩形 48"/>
            <p:cNvSpPr/>
            <p:nvPr>
              <p:custDataLst>
                <p:tags r:id="rId7"/>
              </p:custDataLst>
            </p:nvPr>
          </p:nvSpPr>
          <p:spPr>
            <a:xfrm>
              <a:off x="6521502" y="1912938"/>
              <a:ext cx="5280354" cy="560044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/>
            </a:p>
          </p:txBody>
        </p:sp>
        <p:sp>
          <p:nvSpPr>
            <p:cNvPr id="50" name="任意多边形 49"/>
            <p:cNvSpPr/>
            <p:nvPr>
              <p:custDataLst>
                <p:tags r:id="rId8"/>
              </p:custDataLst>
            </p:nvPr>
          </p:nvSpPr>
          <p:spPr>
            <a:xfrm>
              <a:off x="5678488" y="1912938"/>
              <a:ext cx="1143071" cy="560044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>
              <p:custDataLst>
                <p:tags r:id="rId9"/>
              </p:custDataLst>
            </p:nvPr>
          </p:nvSpPr>
          <p:spPr>
            <a:xfrm>
              <a:off x="6821559" y="1917011"/>
              <a:ext cx="2493145" cy="5710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新媒体平台年审登记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45"/>
          <p:cNvGrpSpPr/>
          <p:nvPr/>
        </p:nvGrpSpPr>
        <p:grpSpPr bwMode="auto">
          <a:xfrm>
            <a:off x="468576" y="579564"/>
            <a:ext cx="6653676" cy="868362"/>
            <a:chOff x="3179298" y="2231570"/>
            <a:chExt cx="6045091" cy="1027420"/>
          </a:xfrm>
          <a:solidFill>
            <a:srgbClr val="00B0F0"/>
          </a:solidFill>
        </p:grpSpPr>
        <p:sp>
          <p:nvSpPr>
            <p:cNvPr id="41" name="矩形 40"/>
            <p:cNvSpPr/>
            <p:nvPr/>
          </p:nvSpPr>
          <p:spPr>
            <a:xfrm>
              <a:off x="4152988" y="2231570"/>
              <a:ext cx="5071401" cy="102742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校内新媒体平台年审申请详解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179298" y="2231570"/>
              <a:ext cx="1330454" cy="1027420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40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1"/>
          <p:cNvGrpSpPr/>
          <p:nvPr>
            <p:custDataLst>
              <p:tags r:id="rId10"/>
            </p:custDataLst>
          </p:nvPr>
        </p:nvGrpSpPr>
        <p:grpSpPr bwMode="auto">
          <a:xfrm>
            <a:off x="5581827" y="3472002"/>
            <a:ext cx="6122987" cy="402964"/>
            <a:chOff x="5678488" y="1912938"/>
            <a:chExt cx="6123368" cy="575121"/>
          </a:xfrm>
        </p:grpSpPr>
        <p:sp>
          <p:nvSpPr>
            <p:cNvPr id="26" name="矩形 25"/>
            <p:cNvSpPr/>
            <p:nvPr>
              <p:custDataLst>
                <p:tags r:id="rId11"/>
              </p:custDataLst>
            </p:nvPr>
          </p:nvSpPr>
          <p:spPr>
            <a:xfrm>
              <a:off x="6521502" y="1912938"/>
              <a:ext cx="5280354" cy="560044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/>
            </a:p>
          </p:txBody>
        </p:sp>
        <p:sp>
          <p:nvSpPr>
            <p:cNvPr id="27" name="任意多边形 49"/>
            <p:cNvSpPr/>
            <p:nvPr>
              <p:custDataLst>
                <p:tags r:id="rId12"/>
              </p:custDataLst>
            </p:nvPr>
          </p:nvSpPr>
          <p:spPr>
            <a:xfrm>
              <a:off x="5678488" y="1912938"/>
              <a:ext cx="1143071" cy="560044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>
              <p:custDataLst>
                <p:tags r:id="rId13"/>
              </p:custDataLst>
            </p:nvPr>
          </p:nvSpPr>
          <p:spPr>
            <a:xfrm>
              <a:off x="6821559" y="1917011"/>
              <a:ext cx="2493145" cy="5710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新媒体平台年审审核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4360" y="1250302"/>
            <a:ext cx="2313992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访问应用</a:t>
            </a:r>
            <a:endParaRPr lang="zh-CN" altLang="en-US" sz="2400" b="1" dirty="0"/>
          </a:p>
        </p:txBody>
      </p: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721567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访问应用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54360" y="1711967"/>
            <a:ext cx="8643981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1.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进入郑州轻工业大学门户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2.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在应用中心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行政管理菜单下点击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宣传工作快办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”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67660" y="2910840"/>
            <a:ext cx="6456680" cy="3289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4360" y="1250302"/>
            <a:ext cx="2313992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访问应用</a:t>
            </a:r>
            <a:endParaRPr lang="zh-CN" altLang="en-US" sz="2400" b="1" dirty="0"/>
          </a:p>
        </p:txBody>
      </p: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721567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访问应用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70568" y="1740127"/>
            <a:ext cx="8871054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3.在办事事项内找到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新媒体平台年审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”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，并点击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立即办理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”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11475" y="2576830"/>
            <a:ext cx="6495415" cy="35515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45"/>
          <p:cNvGrpSpPr/>
          <p:nvPr/>
        </p:nvGrpSpPr>
        <p:grpSpPr bwMode="auto">
          <a:xfrm>
            <a:off x="2281555" y="2010047"/>
            <a:ext cx="7659370" cy="833821"/>
            <a:chOff x="3179298" y="2117514"/>
            <a:chExt cx="6986491" cy="1198144"/>
          </a:xfrm>
        </p:grpSpPr>
        <p:sp>
          <p:nvSpPr>
            <p:cNvPr id="44" name="矩形 43"/>
            <p:cNvSpPr/>
            <p:nvPr/>
          </p:nvSpPr>
          <p:spPr>
            <a:xfrm>
              <a:off x="4229415" y="2117514"/>
              <a:ext cx="5936374" cy="1185275"/>
            </a:xfrm>
            <a:prstGeom prst="rect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新媒体平台年审登记</a:t>
              </a:r>
              <a:endPara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179298" y="2117514"/>
              <a:ext cx="1454988" cy="1198144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02 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新媒体平台年审登记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10837" y="1182370"/>
            <a:ext cx="7898765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点击右上角“新建申请”，打开新媒体平台年审申请单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7869" y="1897936"/>
            <a:ext cx="7933088" cy="37971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新媒体平台年审登记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0239" y="1233170"/>
            <a:ext cx="855789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1.填写平台基本信息（*为必填项）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15465" y="2012315"/>
            <a:ext cx="8619490" cy="39833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新媒体平台年审登记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0239" y="1233170"/>
            <a:ext cx="855789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.常见平台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ID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查看方式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7015" y="1945640"/>
            <a:ext cx="8973185" cy="10267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82090" y="3112770"/>
            <a:ext cx="9284335" cy="2930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indent="0" latinLnBrk="0">
              <a:lnSpc>
                <a:spcPts val="2460"/>
              </a:lnSpc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微信公众号ID查看方式：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1.登录微信公众平台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2.在左侧菜单栏中点击“设置与开发”下的“账号设置”。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3.在“注册信息”栏中，可以看到以“gh_”开头的公众号ID。‌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微博ID查看方式：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1.进入网页版微博主页。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查看地址栏，地址栏里的一串数字就是微博ID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。如“https://weibo.com/u/3951693558”里的“3951693558”是微博ID。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新媒体平台年审登记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0239" y="1233170"/>
            <a:ext cx="855789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.常见平台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ID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查询方式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17015" y="2139950"/>
            <a:ext cx="9284335" cy="3561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indent="0" latinLnBrk="0">
              <a:lnSpc>
                <a:spcPts val="2460"/>
              </a:lnSpc>
            </a:pPr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抖音ID查看方式：</a:t>
            </a:r>
            <a:endParaRPr lang="zh-CN" altLang="en-US" sz="1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1.打开抖音APP，点击右下角“我”。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2.点击右上角的三横杠图标。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3.点击“设置”。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4.下拉设置页面到最底端，可以看到浅灰色的抖音版本信息。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5.双击几次抖音版本空白处，即会出现抖音UserID，后面的数字是抖音ID。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视频号ID查看方式：</a:t>
            </a:r>
            <a:endParaRPr lang="zh-CN" altLang="en-US" sz="1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1.打开微信，进入“视频号”主页页面。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2.点击右上角的三个点图标。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4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3.点击“更多信息”，找到“视频号ID”。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10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11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12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13.xml><?xml version="1.0" encoding="utf-8"?>
<p:tagLst xmlns:p="http://schemas.openxmlformats.org/presentationml/2006/main">
  <p:tag name="COMMONDATA" val="eyJoZGlkIjoiOTc3M2Y5NzIzMDFlZjAyY2Q4Njk5ODkyYjFjNzBiNTQifQ=="/>
  <p:tag name="commondata" val="eyJoZGlkIjoiMGJkYzdhNWM0YzVmODhhMWY4MmY2NWQyOWZjNzg2NjEifQ=="/>
  <p:tag name="KSO_WPP_MARK_KEY" val="b223ff32-0bca-4f4b-bf83-da431eccd937"/>
</p:tagLst>
</file>

<file path=ppt/tags/tag2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3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4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5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6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7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8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9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460">
            <a:solidFill>
              <a:prstClr val="white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807</Words>
  <Application>WPS 演示</Application>
  <PresentationFormat>宽屏</PresentationFormat>
  <Paragraphs>102</Paragraphs>
  <Slides>16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微软雅黑</vt:lpstr>
      <vt:lpstr>Calibri Light</vt:lpstr>
      <vt:lpstr>Impact</vt:lpstr>
      <vt:lpstr>Calibri</vt:lpstr>
      <vt:lpstr>Wingdings</vt:lpstr>
      <vt:lpstr>Arial Unicode MS</vt:lpstr>
      <vt:lpstr>Office 主题</vt:lpstr>
      <vt:lpstr>PowerPoint 演示文稿</vt:lpstr>
      <vt:lpstr>PowerPoint 演示文稿</vt:lpstr>
      <vt:lpstr>访问应用</vt:lpstr>
      <vt:lpstr>访问应用</vt:lpstr>
      <vt:lpstr>PowerPoint 演示文稿</vt:lpstr>
      <vt:lpstr>新媒体平台年审登记</vt:lpstr>
      <vt:lpstr>新媒体平台年审登记</vt:lpstr>
      <vt:lpstr>新媒体平台年审登记</vt:lpstr>
      <vt:lpstr>新媒体平台年审登记</vt:lpstr>
      <vt:lpstr>新媒体平台年审登记</vt:lpstr>
      <vt:lpstr>PowerPoint 演示文稿</vt:lpstr>
      <vt:lpstr>新媒体平台年审审核</vt:lpstr>
      <vt:lpstr>新媒体平台年审审核</vt:lpstr>
      <vt:lpstr>新媒体平台年审审核</vt:lpstr>
      <vt:lpstr>手机APP审批（i轻工大） |</vt:lpstr>
      <vt:lpstr>PowerPoint 演示文稿</vt:lpstr>
    </vt:vector>
  </TitlesOfParts>
  <Company>天津神州浩天科技有限公司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LRY</dc:creator>
  <cp:lastModifiedBy>李亚娟</cp:lastModifiedBy>
  <cp:revision>20200591</cp:revision>
  <cp:lastPrinted>2017-03-09T05:33:00Z</cp:lastPrinted>
  <dcterms:created xsi:type="dcterms:W3CDTF">2014-04-15T03:24:00Z</dcterms:created>
  <dcterms:modified xsi:type="dcterms:W3CDTF">2025-03-18T04:56:39Z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7394FAABE0B54D6ABC3B3A7242142669_13</vt:lpwstr>
  </property>
</Properties>
</file>